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6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670B6-F40A-4BF2-9483-24A27BD5A6B9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AU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9DC3F-3E19-4FD5-953E-3C0C604405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98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3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43A683E2-C1BF-075F-6499-F808849C8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06756A05-DD93-787D-9806-1A0FBA140E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408DA9A0-4763-4E14-09C3-F2B235A136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616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Pust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69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Insert Picture Here 2018.png"/>
          <p:cNvSpPr>
            <a:spLocks noGrp="1"/>
          </p:cNvSpPr>
          <p:nvPr>
            <p:ph type="pic" idx="21"/>
          </p:nvPr>
        </p:nvSpPr>
        <p:spPr>
          <a:xfrm>
            <a:off x="-1" y="-1"/>
            <a:ext cx="12192002" cy="685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2" name="Shape"/>
          <p:cNvSpPr>
            <a:spLocks noGrp="1"/>
          </p:cNvSpPr>
          <p:nvPr>
            <p:ph type="body" idx="22"/>
          </p:nvPr>
        </p:nvSpPr>
        <p:spPr>
          <a:xfrm>
            <a:off x="0" y="-1"/>
            <a:ext cx="121920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06" y="21600"/>
                </a:lnTo>
                <a:lnTo>
                  <a:pt x="1406" y="0"/>
                </a:lnTo>
                <a:lnTo>
                  <a:pt x="0" y="0"/>
                </a:lnTo>
                <a:close/>
                <a:moveTo>
                  <a:pt x="20194" y="0"/>
                </a:moveTo>
                <a:lnTo>
                  <a:pt x="20194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0194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38100" tIns="38100" rIns="38100" bIns="38100" anchor="ctr">
            <a:noAutofit/>
          </a:bodyPr>
          <a:lstStyle>
            <a:lvl1pPr>
              <a:defRPr b="0" i="0">
                <a:latin typeface="Plus Jakarta Sans Medium" pitchFamily="2" charset="0"/>
                <a:cs typeface="Plus Jakarta Sans Medium" pitchFamily="2" charset="0"/>
              </a:defRPr>
            </a:lvl1pPr>
          </a:lstStyle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A3650C51-F688-0C01-843B-37CECBC8A47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557000" y="6374570"/>
            <a:ext cx="635000" cy="33342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algn="ctr">
              <a:lnSpc>
                <a:spcPct val="120000"/>
              </a:lnSpc>
              <a:defRPr sz="1250" b="1" i="0" cap="all" spc="38">
                <a:latin typeface="Plus Jakarta Sans" pitchFamily="2" charset="0"/>
                <a:ea typeface="Plus Jakarta Sans" pitchFamily="2" charset="0"/>
                <a:cs typeface="Plus Jakarta Sans" pitchFamily="2" charset="0"/>
                <a:sym typeface="Montserrat ExtraBold"/>
              </a:defRPr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84779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Nagłówek sekcji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Dwa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29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Porównani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63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ylko tytuł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71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Zawartość z podpise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74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Obraz z podpise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15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Tytuł i tekst pionow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92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Tytuł pionowy i teks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875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090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"/>
          <p:cNvSpPr/>
          <p:nvPr/>
        </p:nvSpPr>
        <p:spPr>
          <a:xfrm>
            <a:off x="0" y="0"/>
            <a:ext cx="121920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06" y="21600"/>
                </a:lnTo>
                <a:lnTo>
                  <a:pt x="1406" y="0"/>
                </a:lnTo>
                <a:lnTo>
                  <a:pt x="0" y="0"/>
                </a:lnTo>
                <a:close/>
                <a:moveTo>
                  <a:pt x="20194" y="0"/>
                </a:moveTo>
                <a:lnTo>
                  <a:pt x="20194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019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Plus Jakarta Sans Medium" pitchFamily="2" charset="0"/>
              <a:cs typeface="Plus Jakarta Sans Medium" pitchFamily="2" charset="0"/>
            </a:endParaRPr>
          </a:p>
        </p:txBody>
      </p:sp>
      <p:sp>
        <p:nvSpPr>
          <p:cNvPr id="1222" name="Introduction…"/>
          <p:cNvSpPr txBox="1"/>
          <p:nvPr/>
        </p:nvSpPr>
        <p:spPr>
          <a:xfrm>
            <a:off x="6720303" y="2261282"/>
            <a:ext cx="4114274" cy="318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9000" spc="0">
                <a:latin typeface="+mn-lt"/>
                <a:ea typeface="+mn-ea"/>
                <a:cs typeface="+mn-cs"/>
                <a:sym typeface="Montserrat Bold"/>
              </a:defRPr>
            </a:pP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Rural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 development </a:t>
            </a: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potential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 map-  </a:t>
            </a: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graphic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 part-  </a:t>
            </a:r>
            <a:r>
              <a:rPr lang="pl-PL" sz="3200" b="1" dirty="0" err="1">
                <a:solidFill>
                  <a:schemeClr val="accent6">
                    <a:lumMod val="50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template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Plus Jakarta Sans" pitchFamily="2" charset="-18"/>
              <a:cs typeface="Plus Jakarta Sans" pitchFamily="2" charset="-18"/>
            </a:endParaRPr>
          </a:p>
          <a:p>
            <a:pPr>
              <a:lnSpc>
                <a:spcPct val="90000"/>
              </a:lnSpc>
              <a:defRPr sz="9000" spc="0">
                <a:latin typeface="+mn-lt"/>
                <a:ea typeface="+mn-ea"/>
                <a:cs typeface="+mn-cs"/>
                <a:sym typeface="Montserrat Bold"/>
              </a:defRPr>
            </a:pPr>
            <a:endParaRPr lang="pl-PL" sz="1400" dirty="0">
              <a:solidFill>
                <a:srgbClr val="000000"/>
              </a:solidFill>
              <a:latin typeface="Plus Jakarta Sans" pitchFamily="2" charset="-18"/>
              <a:cs typeface="Plus Jakarta Sans" pitchFamily="2" charset="-18"/>
            </a:endParaRPr>
          </a:p>
          <a:p>
            <a:pPr>
              <a:lnSpc>
                <a:spcPct val="90000"/>
              </a:lnSpc>
              <a:defRPr sz="9000" spc="0">
                <a:latin typeface="+mn-lt"/>
                <a:ea typeface="+mn-ea"/>
                <a:cs typeface="+mn-cs"/>
                <a:sym typeface="Montserrat Bold"/>
              </a:defRPr>
            </a:pPr>
            <a:endParaRPr lang="pl-PL" sz="1400" dirty="0">
              <a:solidFill>
                <a:srgbClr val="000000"/>
              </a:solidFill>
              <a:latin typeface="Plus Jakarta Sans" pitchFamily="2" charset="-18"/>
              <a:cs typeface="Plus Jakarta Sans" pitchFamily="2" charset="-18"/>
            </a:endParaRPr>
          </a:p>
          <a:p>
            <a:pPr>
              <a:lnSpc>
                <a:spcPct val="90000"/>
              </a:lnSpc>
              <a:defRPr sz="9000" spc="0">
                <a:latin typeface="+mn-lt"/>
                <a:ea typeface="+mn-ea"/>
                <a:cs typeface="+mn-cs"/>
                <a:sym typeface="Montserrat Bold"/>
              </a:defRPr>
            </a:pPr>
            <a:endParaRPr lang="pl-PL" sz="1400" i="1" dirty="0">
              <a:solidFill>
                <a:srgbClr val="000000"/>
              </a:solidFill>
              <a:latin typeface="Plus Jakarta Sans" pitchFamily="2" charset="-18"/>
              <a:cs typeface="Plus Jakarta Sans" pitchFamily="2" charset="-18"/>
            </a:endParaRPr>
          </a:p>
          <a:p>
            <a:pPr>
              <a:lnSpc>
                <a:spcPct val="90000"/>
              </a:lnSpc>
              <a:defRPr sz="9000" spc="0"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1400" i="1" dirty="0">
                <a:solidFill>
                  <a:srgbClr val="000000"/>
                </a:solidFill>
                <a:latin typeface="Plus Jakarta Sans" pitchFamily="2" charset="-18"/>
                <a:cs typeface="Plus Jakarta Sans" pitchFamily="2" charset="-18"/>
              </a:rPr>
              <a:t>This template was developed within the framework of the ENGINE project, </a:t>
            </a:r>
          </a:p>
          <a:p>
            <a:pPr>
              <a:lnSpc>
                <a:spcPct val="90000"/>
              </a:lnSpc>
              <a:defRPr sz="9000" spc="0"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1400" i="1" dirty="0">
                <a:solidFill>
                  <a:srgbClr val="000000"/>
                </a:solidFill>
                <a:latin typeface="Plus Jakarta Sans" pitchFamily="2" charset="-18"/>
                <a:cs typeface="Plus Jakarta Sans" pitchFamily="2" charset="-18"/>
              </a:rPr>
              <a:t>co-funded by the European Union (Project No. 2024-1-PL01-KA220-HED-000244962</a:t>
            </a:r>
            <a:r>
              <a:rPr lang="pl-PL" sz="1400" i="1" dirty="0">
                <a:solidFill>
                  <a:srgbClr val="000000"/>
                </a:solidFill>
                <a:latin typeface="Plus Jakarta Sans" pitchFamily="2" charset="-18"/>
                <a:cs typeface="Plus Jakarta Sans" pitchFamily="2" charset="-18"/>
              </a:rPr>
              <a:t>.</a:t>
            </a:r>
          </a:p>
        </p:txBody>
      </p:sp>
      <p:pic>
        <p:nvPicPr>
          <p:cNvPr id="5" name="Obraz 4" descr="logo Engine">
            <a:extLst>
              <a:ext uri="{FF2B5EF4-FFF2-40B4-BE49-F238E27FC236}">
                <a16:creationId xmlns:a16="http://schemas.microsoft.com/office/drawing/2014/main" id="{B2A49411-48C9-B721-737E-832E3338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34" y="53186"/>
            <a:ext cx="3133622" cy="143046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06BF0AC-2F69-84EC-2B55-9EA976383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19" y="5646335"/>
            <a:ext cx="3121947" cy="69523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F0F3493-A4AC-35E6-986F-C6E8C713D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06" y="375111"/>
            <a:ext cx="7042785" cy="5966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5F8"/>
        </a:solidFill>
        <a:effectLst/>
      </p:bgPr>
    </p:bg>
    <p:spTree>
      <p:nvGrpSpPr>
        <p:cNvPr id="1" name="Shape 89">
          <a:extLst>
            <a:ext uri="{FF2B5EF4-FFF2-40B4-BE49-F238E27FC236}">
              <a16:creationId xmlns:a16="http://schemas.microsoft.com/office/drawing/2014/main" id="{1A92EAFC-9CC4-1C6D-E274-C10C13ADD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51F32B7B-5D30-CB68-96B6-DFD1627DF9C3}"/>
              </a:ext>
            </a:extLst>
          </p:cNvPr>
          <p:cNvSpPr txBox="1"/>
          <p:nvPr/>
        </p:nvSpPr>
        <p:spPr>
          <a:xfrm>
            <a:off x="8936455" y="320433"/>
            <a:ext cx="23424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Name of the E&amp;I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ini</a:t>
            </a:r>
            <a: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iative</a:t>
            </a:r>
            <a:endParaRPr kumimoji="0" lang="en-A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2">
            <a:extLst>
              <a:ext uri="{FF2B5EF4-FFF2-40B4-BE49-F238E27FC236}">
                <a16:creationId xmlns:a16="http://schemas.microsoft.com/office/drawing/2014/main" id="{7D5806F0-02B6-70E9-743C-3B87ABCEAE7C}"/>
              </a:ext>
            </a:extLst>
          </p:cNvPr>
          <p:cNvSpPr/>
          <p:nvPr/>
        </p:nvSpPr>
        <p:spPr>
          <a:xfrm>
            <a:off x="8712190" y="383337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>
            <a:extLst>
              <a:ext uri="{FF2B5EF4-FFF2-40B4-BE49-F238E27FC236}">
                <a16:creationId xmlns:a16="http://schemas.microsoft.com/office/drawing/2014/main" id="{718FF525-7656-625B-76B7-14E79E433E26}"/>
              </a:ext>
            </a:extLst>
          </p:cNvPr>
          <p:cNvSpPr txBox="1"/>
          <p:nvPr/>
        </p:nvSpPr>
        <p:spPr>
          <a:xfrm>
            <a:off x="172979" y="18712"/>
            <a:ext cx="4419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l-PL" sz="3200" b="1" kern="0" dirty="0" err="1">
                <a:solidFill>
                  <a:srgbClr val="1F5C99"/>
                </a:solidFill>
                <a:latin typeface="Arial"/>
                <a:cs typeface="Arial"/>
                <a:sym typeface="Arial"/>
              </a:rPr>
              <a:t>Name</a:t>
            </a:r>
            <a:r>
              <a:rPr lang="pl-PL" sz="3200" b="1" kern="0" dirty="0">
                <a:solidFill>
                  <a:srgbClr val="1F5C99"/>
                </a:solidFill>
                <a:latin typeface="Arial"/>
                <a:cs typeface="Arial"/>
                <a:sym typeface="Arial"/>
              </a:rPr>
              <a:t> of the Region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132;p2">
            <a:extLst>
              <a:ext uri="{FF2B5EF4-FFF2-40B4-BE49-F238E27FC236}">
                <a16:creationId xmlns:a16="http://schemas.microsoft.com/office/drawing/2014/main" id="{BE259A95-72F2-4B8B-088F-F560142B2A88}"/>
              </a:ext>
            </a:extLst>
          </p:cNvPr>
          <p:cNvSpPr txBox="1"/>
          <p:nvPr/>
        </p:nvSpPr>
        <p:spPr>
          <a:xfrm>
            <a:off x="700396" y="907387"/>
            <a:ext cx="2131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Human Capital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94;p2">
            <a:extLst>
              <a:ext uri="{FF2B5EF4-FFF2-40B4-BE49-F238E27FC236}">
                <a16:creationId xmlns:a16="http://schemas.microsoft.com/office/drawing/2014/main" id="{65CB9A09-55D7-B9FC-DB2D-12E10E74ABA7}"/>
              </a:ext>
            </a:extLst>
          </p:cNvPr>
          <p:cNvSpPr/>
          <p:nvPr/>
        </p:nvSpPr>
        <p:spPr>
          <a:xfrm>
            <a:off x="147221" y="911757"/>
            <a:ext cx="520239" cy="218666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RLR 1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132;p2">
            <a:extLst>
              <a:ext uri="{FF2B5EF4-FFF2-40B4-BE49-F238E27FC236}">
                <a16:creationId xmlns:a16="http://schemas.microsoft.com/office/drawing/2014/main" id="{CFA4EF98-67C0-7DD4-014F-E8B27F581602}"/>
              </a:ext>
            </a:extLst>
          </p:cNvPr>
          <p:cNvSpPr txBox="1"/>
          <p:nvPr/>
        </p:nvSpPr>
        <p:spPr>
          <a:xfrm>
            <a:off x="683383" y="4151025"/>
            <a:ext cx="2131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Tourism </a:t>
            </a:r>
            <a:r>
              <a:rPr lang="pl-PL" sz="1000" kern="0" dirty="0">
                <a:solidFill>
                  <a:srgbClr val="000000"/>
                </a:solidFill>
                <a:latin typeface="Arial"/>
                <a:cs typeface="Arial"/>
                <a:sym typeface="Georgia"/>
              </a:rPr>
              <a:t>&amp; R</a:t>
            </a: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ecreation</a:t>
            </a:r>
          </a:p>
        </p:txBody>
      </p:sp>
      <p:sp>
        <p:nvSpPr>
          <p:cNvPr id="63" name="Google Shape;94;p2">
            <a:extLst>
              <a:ext uri="{FF2B5EF4-FFF2-40B4-BE49-F238E27FC236}">
                <a16:creationId xmlns:a16="http://schemas.microsoft.com/office/drawing/2014/main" id="{048F869C-37C1-2FCE-9B26-26FE91451E39}"/>
              </a:ext>
            </a:extLst>
          </p:cNvPr>
          <p:cNvSpPr/>
          <p:nvPr/>
        </p:nvSpPr>
        <p:spPr>
          <a:xfrm>
            <a:off x="147730" y="4155236"/>
            <a:ext cx="505979" cy="231532"/>
          </a:xfrm>
          <a:prstGeom prst="flowChartAlternateProcess">
            <a:avLst/>
          </a:prstGeom>
          <a:solidFill>
            <a:schemeClr val="bg2">
              <a:lumMod val="50000"/>
              <a:lumOff val="50000"/>
            </a:schemeClr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RDP 1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2">
            <a:extLst>
              <a:ext uri="{FF2B5EF4-FFF2-40B4-BE49-F238E27FC236}">
                <a16:creationId xmlns:a16="http://schemas.microsoft.com/office/drawing/2014/main" id="{A5854BD5-49FB-8467-4491-A3E9F7B6F69D}"/>
              </a:ext>
            </a:extLst>
          </p:cNvPr>
          <p:cNvSpPr txBox="1"/>
          <p:nvPr/>
        </p:nvSpPr>
        <p:spPr>
          <a:xfrm>
            <a:off x="683383" y="4482749"/>
            <a:ext cx="2131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Bio &amp; Circular Economy</a:t>
            </a:r>
          </a:p>
        </p:txBody>
      </p:sp>
      <p:sp>
        <p:nvSpPr>
          <p:cNvPr id="40" name="Google Shape;94;p2">
            <a:extLst>
              <a:ext uri="{FF2B5EF4-FFF2-40B4-BE49-F238E27FC236}">
                <a16:creationId xmlns:a16="http://schemas.microsoft.com/office/drawing/2014/main" id="{36F2884E-D865-E0F1-93EA-9EAF69AD349A}"/>
              </a:ext>
            </a:extLst>
          </p:cNvPr>
          <p:cNvSpPr/>
          <p:nvPr/>
        </p:nvSpPr>
        <p:spPr>
          <a:xfrm>
            <a:off x="147730" y="4486960"/>
            <a:ext cx="505979" cy="23153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RDP 2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32;p2">
            <a:extLst>
              <a:ext uri="{FF2B5EF4-FFF2-40B4-BE49-F238E27FC236}">
                <a16:creationId xmlns:a16="http://schemas.microsoft.com/office/drawing/2014/main" id="{C983476A-265E-F22C-1807-7003F99E369A}"/>
              </a:ext>
            </a:extLst>
          </p:cNvPr>
          <p:cNvSpPr txBox="1"/>
          <p:nvPr/>
        </p:nvSpPr>
        <p:spPr>
          <a:xfrm>
            <a:off x="683383" y="4821499"/>
            <a:ext cx="2131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Agribusiness</a:t>
            </a:r>
          </a:p>
        </p:txBody>
      </p:sp>
      <p:sp>
        <p:nvSpPr>
          <p:cNvPr id="44" name="Google Shape;94;p2">
            <a:extLst>
              <a:ext uri="{FF2B5EF4-FFF2-40B4-BE49-F238E27FC236}">
                <a16:creationId xmlns:a16="http://schemas.microsoft.com/office/drawing/2014/main" id="{048833A9-60DE-A4AE-D698-AE76976931BB}"/>
              </a:ext>
            </a:extLst>
          </p:cNvPr>
          <p:cNvSpPr/>
          <p:nvPr/>
        </p:nvSpPr>
        <p:spPr>
          <a:xfrm>
            <a:off x="147730" y="4825710"/>
            <a:ext cx="505979" cy="231532"/>
          </a:xfrm>
          <a:prstGeom prst="flowChartAlternateProcess">
            <a:avLst/>
          </a:prstGeom>
          <a:solidFill>
            <a:srgbClr val="00B050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RDP 3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32;p2">
            <a:extLst>
              <a:ext uri="{FF2B5EF4-FFF2-40B4-BE49-F238E27FC236}">
                <a16:creationId xmlns:a16="http://schemas.microsoft.com/office/drawing/2014/main" id="{CC08C505-7536-7913-09FF-7CD4BFB2F340}"/>
              </a:ext>
            </a:extLst>
          </p:cNvPr>
          <p:cNvSpPr txBox="1"/>
          <p:nvPr/>
        </p:nvSpPr>
        <p:spPr>
          <a:xfrm>
            <a:off x="683383" y="5153223"/>
            <a:ext cx="2131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Bio &amp; Renewable 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E</a:t>
            </a:r>
            <a:r>
              <a:rPr kumimoji="0" lang="en-A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nergy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Georgia"/>
            </a:endParaRPr>
          </a:p>
        </p:txBody>
      </p:sp>
      <p:sp>
        <p:nvSpPr>
          <p:cNvPr id="50" name="Google Shape;94;p2">
            <a:extLst>
              <a:ext uri="{FF2B5EF4-FFF2-40B4-BE49-F238E27FC236}">
                <a16:creationId xmlns:a16="http://schemas.microsoft.com/office/drawing/2014/main" id="{BEE68531-833D-0863-6D17-60A0FBB08B28}"/>
              </a:ext>
            </a:extLst>
          </p:cNvPr>
          <p:cNvSpPr/>
          <p:nvPr/>
        </p:nvSpPr>
        <p:spPr>
          <a:xfrm>
            <a:off x="147730" y="5157434"/>
            <a:ext cx="505979" cy="231532"/>
          </a:xfrm>
          <a:prstGeom prst="flowChartAlternateProcess">
            <a:avLst/>
          </a:prstGeom>
          <a:solidFill>
            <a:srgbClr val="FFFF85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RDP 4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132;p2">
            <a:extLst>
              <a:ext uri="{FF2B5EF4-FFF2-40B4-BE49-F238E27FC236}">
                <a16:creationId xmlns:a16="http://schemas.microsoft.com/office/drawing/2014/main" id="{5C7798C2-4A4A-C91E-B739-4B291106327D}"/>
              </a:ext>
            </a:extLst>
          </p:cNvPr>
          <p:cNvSpPr txBox="1"/>
          <p:nvPr/>
        </p:nvSpPr>
        <p:spPr>
          <a:xfrm>
            <a:off x="683383" y="5492436"/>
            <a:ext cx="2131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Education, Skills &amp; Sport</a:t>
            </a:r>
          </a:p>
        </p:txBody>
      </p:sp>
      <p:sp>
        <p:nvSpPr>
          <p:cNvPr id="75" name="Google Shape;94;p2">
            <a:extLst>
              <a:ext uri="{FF2B5EF4-FFF2-40B4-BE49-F238E27FC236}">
                <a16:creationId xmlns:a16="http://schemas.microsoft.com/office/drawing/2014/main" id="{91D4D42E-1888-EF8B-E273-0AA586636950}"/>
              </a:ext>
            </a:extLst>
          </p:cNvPr>
          <p:cNvSpPr/>
          <p:nvPr/>
        </p:nvSpPr>
        <p:spPr>
          <a:xfrm>
            <a:off x="147730" y="5496647"/>
            <a:ext cx="505979" cy="231532"/>
          </a:xfrm>
          <a:prstGeom prst="flowChartAlternateProcess">
            <a:avLst/>
          </a:prstGeom>
          <a:solidFill>
            <a:srgbClr val="FFC35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RDP 5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132;p2">
            <a:extLst>
              <a:ext uri="{FF2B5EF4-FFF2-40B4-BE49-F238E27FC236}">
                <a16:creationId xmlns:a16="http://schemas.microsoft.com/office/drawing/2014/main" id="{FBD7A96C-7E00-C4B1-413D-05A3DEDF8909}"/>
              </a:ext>
            </a:extLst>
          </p:cNvPr>
          <p:cNvSpPr txBox="1"/>
          <p:nvPr/>
        </p:nvSpPr>
        <p:spPr>
          <a:xfrm>
            <a:off x="683383" y="5762616"/>
            <a:ext cx="213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Cultural, Historical, Architectural &amp; Natural Heritage 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P</a:t>
            </a: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reservation</a:t>
            </a:r>
          </a:p>
        </p:txBody>
      </p:sp>
      <p:sp>
        <p:nvSpPr>
          <p:cNvPr id="81" name="Google Shape;94;p2">
            <a:extLst>
              <a:ext uri="{FF2B5EF4-FFF2-40B4-BE49-F238E27FC236}">
                <a16:creationId xmlns:a16="http://schemas.microsoft.com/office/drawing/2014/main" id="{D25CEBA5-6223-6F0E-B7B1-8CA0D0F1413A}"/>
              </a:ext>
            </a:extLst>
          </p:cNvPr>
          <p:cNvSpPr/>
          <p:nvPr/>
        </p:nvSpPr>
        <p:spPr>
          <a:xfrm>
            <a:off x="147730" y="5828371"/>
            <a:ext cx="505979" cy="231532"/>
          </a:xfrm>
          <a:prstGeom prst="flowChartAlternateProcess">
            <a:avLst/>
          </a:prstGeom>
          <a:solidFill>
            <a:srgbClr val="D2B48C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RDP 6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132;p2">
            <a:extLst>
              <a:ext uri="{FF2B5EF4-FFF2-40B4-BE49-F238E27FC236}">
                <a16:creationId xmlns:a16="http://schemas.microsoft.com/office/drawing/2014/main" id="{AFD1FEF7-2A72-4B39-6A12-93C47561C649}"/>
              </a:ext>
            </a:extLst>
          </p:cNvPr>
          <p:cNvSpPr txBox="1"/>
          <p:nvPr/>
        </p:nvSpPr>
        <p:spPr>
          <a:xfrm>
            <a:off x="683383" y="6162910"/>
            <a:ext cx="2131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Health &amp; Care Services</a:t>
            </a:r>
          </a:p>
        </p:txBody>
      </p:sp>
      <p:sp>
        <p:nvSpPr>
          <p:cNvPr id="84" name="Google Shape;94;p2">
            <a:extLst>
              <a:ext uri="{FF2B5EF4-FFF2-40B4-BE49-F238E27FC236}">
                <a16:creationId xmlns:a16="http://schemas.microsoft.com/office/drawing/2014/main" id="{EE48074D-1485-5A93-C48C-3FFCE6E50B20}"/>
              </a:ext>
            </a:extLst>
          </p:cNvPr>
          <p:cNvSpPr/>
          <p:nvPr/>
        </p:nvSpPr>
        <p:spPr>
          <a:xfrm>
            <a:off x="147730" y="6167121"/>
            <a:ext cx="505979" cy="231532"/>
          </a:xfrm>
          <a:prstGeom prst="flowChartAlternateProcess">
            <a:avLst/>
          </a:prstGeom>
          <a:solidFill>
            <a:schemeClr val="bg2">
              <a:lumMod val="25000"/>
              <a:lumOff val="75000"/>
            </a:schemeClr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RDP 7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132;p2">
            <a:extLst>
              <a:ext uri="{FF2B5EF4-FFF2-40B4-BE49-F238E27FC236}">
                <a16:creationId xmlns:a16="http://schemas.microsoft.com/office/drawing/2014/main" id="{46F02C39-D867-B54D-10E1-9B3F29C90F69}"/>
              </a:ext>
            </a:extLst>
          </p:cNvPr>
          <p:cNvSpPr txBox="1"/>
          <p:nvPr/>
        </p:nvSpPr>
        <p:spPr>
          <a:xfrm>
            <a:off x="683383" y="6494634"/>
            <a:ext cx="2131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Universal Production &amp; Services</a:t>
            </a:r>
          </a:p>
        </p:txBody>
      </p:sp>
      <p:sp>
        <p:nvSpPr>
          <p:cNvPr id="89" name="Google Shape;94;p2">
            <a:extLst>
              <a:ext uri="{FF2B5EF4-FFF2-40B4-BE49-F238E27FC236}">
                <a16:creationId xmlns:a16="http://schemas.microsoft.com/office/drawing/2014/main" id="{7DA557A9-8738-041A-37E0-A3F6D0D58476}"/>
              </a:ext>
            </a:extLst>
          </p:cNvPr>
          <p:cNvSpPr/>
          <p:nvPr/>
        </p:nvSpPr>
        <p:spPr>
          <a:xfrm>
            <a:off x="147730" y="6498845"/>
            <a:ext cx="505979" cy="231532"/>
          </a:xfrm>
          <a:prstGeom prst="flowChartAlternateProcess">
            <a:avLst/>
          </a:prstGeom>
          <a:solidFill>
            <a:srgbClr val="FF706D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RDP 8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132;p2">
            <a:extLst>
              <a:ext uri="{FF2B5EF4-FFF2-40B4-BE49-F238E27FC236}">
                <a16:creationId xmlns:a16="http://schemas.microsoft.com/office/drawing/2014/main" id="{B0A6020A-4A01-6B43-C493-11B0D4FCF5A5}"/>
              </a:ext>
            </a:extLst>
          </p:cNvPr>
          <p:cNvSpPr txBox="1"/>
          <p:nvPr/>
        </p:nvSpPr>
        <p:spPr>
          <a:xfrm>
            <a:off x="700396" y="1226041"/>
            <a:ext cx="2131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Physical Capital &amp; Technologies</a:t>
            </a:r>
          </a:p>
        </p:txBody>
      </p:sp>
      <p:sp>
        <p:nvSpPr>
          <p:cNvPr id="92" name="Google Shape;94;p2">
            <a:extLst>
              <a:ext uri="{FF2B5EF4-FFF2-40B4-BE49-F238E27FC236}">
                <a16:creationId xmlns:a16="http://schemas.microsoft.com/office/drawing/2014/main" id="{0BC1A9D7-EAAF-2367-A0FA-DEFFD050273F}"/>
              </a:ext>
            </a:extLst>
          </p:cNvPr>
          <p:cNvSpPr/>
          <p:nvPr/>
        </p:nvSpPr>
        <p:spPr>
          <a:xfrm>
            <a:off x="147221" y="1230411"/>
            <a:ext cx="520239" cy="218666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RLR 2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132;p2">
            <a:extLst>
              <a:ext uri="{FF2B5EF4-FFF2-40B4-BE49-F238E27FC236}">
                <a16:creationId xmlns:a16="http://schemas.microsoft.com/office/drawing/2014/main" id="{39D23AA5-9056-7D14-416A-17D3B1136199}"/>
              </a:ext>
            </a:extLst>
          </p:cNvPr>
          <p:cNvSpPr txBox="1"/>
          <p:nvPr/>
        </p:nvSpPr>
        <p:spPr>
          <a:xfrm>
            <a:off x="700396" y="1539038"/>
            <a:ext cx="2131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Natural Resources</a:t>
            </a:r>
          </a:p>
        </p:txBody>
      </p:sp>
      <p:sp>
        <p:nvSpPr>
          <p:cNvPr id="94" name="Google Shape;94;p2">
            <a:extLst>
              <a:ext uri="{FF2B5EF4-FFF2-40B4-BE49-F238E27FC236}">
                <a16:creationId xmlns:a16="http://schemas.microsoft.com/office/drawing/2014/main" id="{FC47D783-C292-677C-9F3F-F28BEA2E39F5}"/>
              </a:ext>
            </a:extLst>
          </p:cNvPr>
          <p:cNvSpPr/>
          <p:nvPr/>
        </p:nvSpPr>
        <p:spPr>
          <a:xfrm>
            <a:off x="147221" y="1543408"/>
            <a:ext cx="520239" cy="218666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RLR 3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132;p2">
            <a:extLst>
              <a:ext uri="{FF2B5EF4-FFF2-40B4-BE49-F238E27FC236}">
                <a16:creationId xmlns:a16="http://schemas.microsoft.com/office/drawing/2014/main" id="{07B2B631-863B-B16D-EF47-3F37AE8F31F5}"/>
              </a:ext>
            </a:extLst>
          </p:cNvPr>
          <p:cNvSpPr txBox="1"/>
          <p:nvPr/>
        </p:nvSpPr>
        <p:spPr>
          <a:xfrm>
            <a:off x="700396" y="1857692"/>
            <a:ext cx="2131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Natural Heritage</a:t>
            </a:r>
          </a:p>
        </p:txBody>
      </p:sp>
      <p:sp>
        <p:nvSpPr>
          <p:cNvPr id="96" name="Google Shape;94;p2">
            <a:extLst>
              <a:ext uri="{FF2B5EF4-FFF2-40B4-BE49-F238E27FC236}">
                <a16:creationId xmlns:a16="http://schemas.microsoft.com/office/drawing/2014/main" id="{7D124C52-6FF4-BDCB-5BDA-BC3EA693FBAC}"/>
              </a:ext>
            </a:extLst>
          </p:cNvPr>
          <p:cNvSpPr/>
          <p:nvPr/>
        </p:nvSpPr>
        <p:spPr>
          <a:xfrm>
            <a:off x="147221" y="1862062"/>
            <a:ext cx="520239" cy="218666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RLR 4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132;p2">
            <a:extLst>
              <a:ext uri="{FF2B5EF4-FFF2-40B4-BE49-F238E27FC236}">
                <a16:creationId xmlns:a16="http://schemas.microsoft.com/office/drawing/2014/main" id="{1F36DB46-F327-CFEB-86CD-A427B615D04D}"/>
              </a:ext>
            </a:extLst>
          </p:cNvPr>
          <p:cNvSpPr txBox="1"/>
          <p:nvPr/>
        </p:nvSpPr>
        <p:spPr>
          <a:xfrm>
            <a:off x="702678" y="2107831"/>
            <a:ext cx="213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Tangible Cultural, Historical and Architectural Heritage</a:t>
            </a:r>
          </a:p>
        </p:txBody>
      </p:sp>
      <p:sp>
        <p:nvSpPr>
          <p:cNvPr id="98" name="Google Shape;94;p2">
            <a:extLst>
              <a:ext uri="{FF2B5EF4-FFF2-40B4-BE49-F238E27FC236}">
                <a16:creationId xmlns:a16="http://schemas.microsoft.com/office/drawing/2014/main" id="{BAB0AC98-DF27-76C5-9EAF-7AB4E869405C}"/>
              </a:ext>
            </a:extLst>
          </p:cNvPr>
          <p:cNvSpPr/>
          <p:nvPr/>
        </p:nvSpPr>
        <p:spPr>
          <a:xfrm>
            <a:off x="149503" y="2180621"/>
            <a:ext cx="520239" cy="218666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RLR 5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132;p2">
            <a:extLst>
              <a:ext uri="{FF2B5EF4-FFF2-40B4-BE49-F238E27FC236}">
                <a16:creationId xmlns:a16="http://schemas.microsoft.com/office/drawing/2014/main" id="{C9E969F2-9D1E-B6A0-8BA3-EE8871DB1D78}"/>
              </a:ext>
            </a:extLst>
          </p:cNvPr>
          <p:cNvSpPr txBox="1"/>
          <p:nvPr/>
        </p:nvSpPr>
        <p:spPr>
          <a:xfrm>
            <a:off x="702678" y="2494905"/>
            <a:ext cx="2131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Intangible Cultural Heritage </a:t>
            </a:r>
          </a:p>
        </p:txBody>
      </p:sp>
      <p:sp>
        <p:nvSpPr>
          <p:cNvPr id="100" name="Google Shape;94;p2">
            <a:extLst>
              <a:ext uri="{FF2B5EF4-FFF2-40B4-BE49-F238E27FC236}">
                <a16:creationId xmlns:a16="http://schemas.microsoft.com/office/drawing/2014/main" id="{160CFC97-F917-E2FC-3FF0-071F4A739C58}"/>
              </a:ext>
            </a:extLst>
          </p:cNvPr>
          <p:cNvSpPr/>
          <p:nvPr/>
        </p:nvSpPr>
        <p:spPr>
          <a:xfrm>
            <a:off x="149503" y="2499275"/>
            <a:ext cx="520239" cy="218666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RLR 6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32;p2">
            <a:extLst>
              <a:ext uri="{FF2B5EF4-FFF2-40B4-BE49-F238E27FC236}">
                <a16:creationId xmlns:a16="http://schemas.microsoft.com/office/drawing/2014/main" id="{E78B8153-FA86-0F49-9545-71406904F5AD}"/>
              </a:ext>
            </a:extLst>
          </p:cNvPr>
          <p:cNvSpPr txBox="1"/>
          <p:nvPr/>
        </p:nvSpPr>
        <p:spPr>
          <a:xfrm>
            <a:off x="702678" y="2749636"/>
            <a:ext cx="213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Resources of Agriculture, Forestry and 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O</a:t>
            </a: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ther </a:t>
            </a:r>
            <a:r>
              <a:rPr lang="pl-PL" sz="1000" kern="0" dirty="0">
                <a:solidFill>
                  <a:srgbClr val="000000"/>
                </a:solidFill>
                <a:latin typeface="Arial"/>
                <a:cs typeface="Arial"/>
                <a:sym typeface="Georgia"/>
              </a:rPr>
              <a:t>T</a:t>
            </a: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ypical </a:t>
            </a:r>
            <a:r>
              <a:rPr lang="pl-PL" sz="1000" kern="0" dirty="0">
                <a:solidFill>
                  <a:srgbClr val="000000"/>
                </a:solidFill>
                <a:latin typeface="Arial"/>
                <a:cs typeface="Arial"/>
                <a:sym typeface="Georgia"/>
              </a:rPr>
              <a:t>R</a:t>
            </a: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ural </a:t>
            </a:r>
            <a:r>
              <a:rPr lang="pl-PL" sz="1000" kern="0" dirty="0">
                <a:solidFill>
                  <a:srgbClr val="000000"/>
                </a:solidFill>
                <a:latin typeface="Arial"/>
                <a:cs typeface="Arial"/>
                <a:sym typeface="Georgia"/>
              </a:rPr>
              <a:t>A</a:t>
            </a: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ctivities</a:t>
            </a:r>
          </a:p>
        </p:txBody>
      </p:sp>
      <p:sp>
        <p:nvSpPr>
          <p:cNvPr id="102" name="Google Shape;94;p2">
            <a:extLst>
              <a:ext uri="{FF2B5EF4-FFF2-40B4-BE49-F238E27FC236}">
                <a16:creationId xmlns:a16="http://schemas.microsoft.com/office/drawing/2014/main" id="{43502662-1401-196F-C304-344C4A43BC8A}"/>
              </a:ext>
            </a:extLst>
          </p:cNvPr>
          <p:cNvSpPr/>
          <p:nvPr/>
        </p:nvSpPr>
        <p:spPr>
          <a:xfrm>
            <a:off x="149503" y="2812272"/>
            <a:ext cx="520239" cy="218666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RLR 7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32;p2">
            <a:extLst>
              <a:ext uri="{FF2B5EF4-FFF2-40B4-BE49-F238E27FC236}">
                <a16:creationId xmlns:a16="http://schemas.microsoft.com/office/drawing/2014/main" id="{608A2CC7-F3D3-53E3-F9A3-872475B7C8BA}"/>
              </a:ext>
            </a:extLst>
          </p:cNvPr>
          <p:cNvSpPr txBox="1"/>
          <p:nvPr/>
        </p:nvSpPr>
        <p:spPr>
          <a:xfrm>
            <a:off x="702678" y="3126556"/>
            <a:ext cx="213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Local, 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T</a:t>
            </a: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raditional </a:t>
            </a:r>
            <a:r>
              <a:rPr lang="pl-PL" sz="1000" kern="0" dirty="0">
                <a:solidFill>
                  <a:srgbClr val="000000"/>
                </a:solidFill>
                <a:latin typeface="Arial"/>
                <a:cs typeface="Arial"/>
                <a:sym typeface="Georgia"/>
              </a:rPr>
              <a:t>K</a:t>
            </a: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nowledge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 and</a:t>
            </a: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 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S</a:t>
            </a: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kills</a:t>
            </a:r>
          </a:p>
        </p:txBody>
      </p:sp>
      <p:sp>
        <p:nvSpPr>
          <p:cNvPr id="104" name="Google Shape;94;p2">
            <a:extLst>
              <a:ext uri="{FF2B5EF4-FFF2-40B4-BE49-F238E27FC236}">
                <a16:creationId xmlns:a16="http://schemas.microsoft.com/office/drawing/2014/main" id="{986A5706-CBC9-5681-6D74-BC4CD1B61F2B}"/>
              </a:ext>
            </a:extLst>
          </p:cNvPr>
          <p:cNvSpPr/>
          <p:nvPr/>
        </p:nvSpPr>
        <p:spPr>
          <a:xfrm>
            <a:off x="149503" y="3130926"/>
            <a:ext cx="520239" cy="218666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RLR 8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32;p2">
            <a:extLst>
              <a:ext uri="{FF2B5EF4-FFF2-40B4-BE49-F238E27FC236}">
                <a16:creationId xmlns:a16="http://schemas.microsoft.com/office/drawing/2014/main" id="{A8734C44-7B08-7C2E-FF28-DD1600CEE141}"/>
              </a:ext>
            </a:extLst>
          </p:cNvPr>
          <p:cNvSpPr txBox="1"/>
          <p:nvPr/>
        </p:nvSpPr>
        <p:spPr>
          <a:xfrm>
            <a:off x="700396" y="3443694"/>
            <a:ext cx="2131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Social Capital</a:t>
            </a:r>
          </a:p>
        </p:txBody>
      </p:sp>
      <p:sp>
        <p:nvSpPr>
          <p:cNvPr id="106" name="Google Shape;94;p2">
            <a:extLst>
              <a:ext uri="{FF2B5EF4-FFF2-40B4-BE49-F238E27FC236}">
                <a16:creationId xmlns:a16="http://schemas.microsoft.com/office/drawing/2014/main" id="{FCA4E514-146D-343B-ED98-381F04237FBE}"/>
              </a:ext>
            </a:extLst>
          </p:cNvPr>
          <p:cNvSpPr/>
          <p:nvPr/>
        </p:nvSpPr>
        <p:spPr>
          <a:xfrm>
            <a:off x="147221" y="3448064"/>
            <a:ext cx="520239" cy="218666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Calibri"/>
                <a:cs typeface="Calibri"/>
                <a:sym typeface="Georgia"/>
              </a:rPr>
              <a:t>RLR 9 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2;p2">
            <a:extLst>
              <a:ext uri="{FF2B5EF4-FFF2-40B4-BE49-F238E27FC236}">
                <a16:creationId xmlns:a16="http://schemas.microsoft.com/office/drawing/2014/main" id="{DA35D4B0-7D75-8491-2308-8D0688CC719C}"/>
              </a:ext>
            </a:extLst>
          </p:cNvPr>
          <p:cNvSpPr txBox="1"/>
          <p:nvPr/>
        </p:nvSpPr>
        <p:spPr>
          <a:xfrm>
            <a:off x="102328" y="677038"/>
            <a:ext cx="2978027" cy="2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900" b="1" i="0" u="none" strike="noStrike" kern="0" cap="none" spc="0" normalizeH="0" baseline="0" noProof="0" dirty="0">
                <a:ln>
                  <a:noFill/>
                </a:ln>
                <a:solidFill>
                  <a:srgbClr val="1F5C99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RLR – Rural Local Resources  </a:t>
            </a:r>
            <a:endParaRPr kumimoji="0" lang="en-AU" sz="900" b="1" i="0" u="none" strike="noStrike" kern="0" cap="none" spc="0" normalizeH="0" baseline="0" noProof="0" dirty="0">
              <a:ln>
                <a:noFill/>
              </a:ln>
              <a:solidFill>
                <a:srgbClr val="1F5C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sp>
        <p:nvSpPr>
          <p:cNvPr id="140" name="Google Shape;132;p2">
            <a:extLst>
              <a:ext uri="{FF2B5EF4-FFF2-40B4-BE49-F238E27FC236}">
                <a16:creationId xmlns:a16="http://schemas.microsoft.com/office/drawing/2014/main" id="{C6D1AB89-5E76-B148-32DD-E96321003D77}"/>
              </a:ext>
            </a:extLst>
          </p:cNvPr>
          <p:cNvSpPr txBox="1"/>
          <p:nvPr/>
        </p:nvSpPr>
        <p:spPr>
          <a:xfrm>
            <a:off x="105887" y="3892434"/>
            <a:ext cx="3116788" cy="2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900" b="1" i="0" u="none" strike="noStrike" kern="0" cap="none" spc="0" normalizeH="0" baseline="0" noProof="0" dirty="0">
                <a:ln>
                  <a:noFill/>
                </a:ln>
                <a:solidFill>
                  <a:srgbClr val="1F5C99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RDP – Rural Development Potentials   </a:t>
            </a:r>
            <a:endParaRPr kumimoji="0" lang="en-AU" sz="900" b="1" i="0" u="none" strike="noStrike" kern="0" cap="none" spc="0" normalizeH="0" baseline="0" noProof="0" dirty="0">
              <a:ln>
                <a:noFill/>
              </a:ln>
              <a:solidFill>
                <a:srgbClr val="1F5C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sp>
        <p:nvSpPr>
          <p:cNvPr id="141" name="Google Shape;132;p2">
            <a:extLst>
              <a:ext uri="{FF2B5EF4-FFF2-40B4-BE49-F238E27FC236}">
                <a16:creationId xmlns:a16="http://schemas.microsoft.com/office/drawing/2014/main" id="{C76F1D7E-3C3F-2D34-4145-66034C385732}"/>
              </a:ext>
            </a:extLst>
          </p:cNvPr>
          <p:cNvSpPr txBox="1"/>
          <p:nvPr/>
        </p:nvSpPr>
        <p:spPr>
          <a:xfrm>
            <a:off x="8830094" y="108166"/>
            <a:ext cx="3116788" cy="2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900" b="1" i="0" u="none" strike="noStrike" kern="0" cap="none" spc="0" normalizeH="0" baseline="0" noProof="0" dirty="0">
                <a:ln>
                  <a:noFill/>
                </a:ln>
                <a:solidFill>
                  <a:srgbClr val="1F5C99"/>
                </a:solidFill>
                <a:effectLst/>
                <a:uLnTx/>
                <a:uFillTx/>
                <a:latin typeface="Arial"/>
                <a:cs typeface="Arial"/>
                <a:sym typeface="Georgia"/>
              </a:rPr>
              <a:t>I – Entrepreneurial &amp; Innovative Initiatives  </a:t>
            </a:r>
            <a:endParaRPr kumimoji="0" lang="en-AU" sz="900" b="1" i="0" u="none" strike="noStrike" kern="0" cap="none" spc="0" normalizeH="0" baseline="0" noProof="0" dirty="0">
              <a:ln>
                <a:noFill/>
              </a:ln>
              <a:solidFill>
                <a:srgbClr val="1F5C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sp>
        <p:nvSpPr>
          <p:cNvPr id="4" name="Google Shape;94;p2">
            <a:extLst>
              <a:ext uri="{FF2B5EF4-FFF2-40B4-BE49-F238E27FC236}">
                <a16:creationId xmlns:a16="http://schemas.microsoft.com/office/drawing/2014/main" id="{8BBC7B92-6A22-AAB5-AFDD-C3875BC7332E}"/>
              </a:ext>
            </a:extLst>
          </p:cNvPr>
          <p:cNvSpPr/>
          <p:nvPr/>
        </p:nvSpPr>
        <p:spPr>
          <a:xfrm>
            <a:off x="10436675" y="537869"/>
            <a:ext cx="167472" cy="116651"/>
          </a:xfrm>
          <a:prstGeom prst="flowChartAlternateProcess">
            <a:avLst/>
          </a:prstGeom>
          <a:solidFill>
            <a:schemeClr val="accent6"/>
          </a:solidFill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1</a:t>
            </a:r>
            <a:r>
              <a:rPr kumimoji="0" lang="en-A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 </a:t>
            </a:r>
            <a:endParaRPr kumimoji="0" lang="en-A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94;p2">
            <a:extLst>
              <a:ext uri="{FF2B5EF4-FFF2-40B4-BE49-F238E27FC236}">
                <a16:creationId xmlns:a16="http://schemas.microsoft.com/office/drawing/2014/main" id="{CF66CE76-EEB5-DA34-BB91-1756AE20DBB2}"/>
              </a:ext>
            </a:extLst>
          </p:cNvPr>
          <p:cNvSpPr/>
          <p:nvPr/>
        </p:nvSpPr>
        <p:spPr>
          <a:xfrm>
            <a:off x="10832286" y="536852"/>
            <a:ext cx="167472" cy="116651"/>
          </a:xfrm>
          <a:prstGeom prst="flowChartAlternateProcess">
            <a:avLst/>
          </a:prstGeom>
          <a:solidFill>
            <a:schemeClr val="accent6"/>
          </a:solidFill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8</a:t>
            </a:r>
            <a:r>
              <a:rPr kumimoji="0" lang="en-A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 </a:t>
            </a:r>
            <a:endParaRPr kumimoji="0" lang="en-A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94;p2">
            <a:extLst>
              <a:ext uri="{FF2B5EF4-FFF2-40B4-BE49-F238E27FC236}">
                <a16:creationId xmlns:a16="http://schemas.microsoft.com/office/drawing/2014/main" id="{9E10C6DA-70A9-2A2E-D610-665A887AB2A0}"/>
              </a:ext>
            </a:extLst>
          </p:cNvPr>
          <p:cNvSpPr/>
          <p:nvPr/>
        </p:nvSpPr>
        <p:spPr>
          <a:xfrm>
            <a:off x="11027647" y="536851"/>
            <a:ext cx="167472" cy="116651"/>
          </a:xfrm>
          <a:prstGeom prst="flowChartAlternateProcess">
            <a:avLst/>
          </a:prstGeom>
          <a:solidFill>
            <a:schemeClr val="accent6"/>
          </a:solidFill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9</a:t>
            </a:r>
            <a:r>
              <a:rPr kumimoji="0" lang="en-A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 </a:t>
            </a:r>
            <a:endParaRPr kumimoji="0" lang="en-A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94;p2">
            <a:extLst>
              <a:ext uri="{FF2B5EF4-FFF2-40B4-BE49-F238E27FC236}">
                <a16:creationId xmlns:a16="http://schemas.microsoft.com/office/drawing/2014/main" id="{84B119F1-D630-B0A5-8DF1-33EEBDF4F0C9}"/>
              </a:ext>
            </a:extLst>
          </p:cNvPr>
          <p:cNvSpPr/>
          <p:nvPr/>
        </p:nvSpPr>
        <p:spPr>
          <a:xfrm>
            <a:off x="11277989" y="543530"/>
            <a:ext cx="167472" cy="116651"/>
          </a:xfrm>
          <a:prstGeom prst="flowChartAlternateProcess">
            <a:avLst/>
          </a:prstGeom>
          <a:solidFill>
            <a:srgbClr val="4E95D9"/>
          </a:solidFill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1</a:t>
            </a:r>
            <a:r>
              <a:rPr kumimoji="0" lang="en-A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 </a:t>
            </a:r>
            <a:endParaRPr kumimoji="0" lang="en-A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94;p2">
            <a:extLst>
              <a:ext uri="{FF2B5EF4-FFF2-40B4-BE49-F238E27FC236}">
                <a16:creationId xmlns:a16="http://schemas.microsoft.com/office/drawing/2014/main" id="{DE9FDE7A-A84D-3956-D769-47834F2D229C}"/>
              </a:ext>
            </a:extLst>
          </p:cNvPr>
          <p:cNvSpPr/>
          <p:nvPr/>
        </p:nvSpPr>
        <p:spPr>
          <a:xfrm>
            <a:off x="11656188" y="543529"/>
            <a:ext cx="167472" cy="116651"/>
          </a:xfrm>
          <a:prstGeom prst="flowChartAlternateProcess">
            <a:avLst/>
          </a:prstGeom>
          <a:solidFill>
            <a:srgbClr val="FFC357"/>
          </a:solidFill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5</a:t>
            </a:r>
            <a:r>
              <a:rPr kumimoji="0" lang="en-A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 </a:t>
            </a:r>
            <a:endParaRPr kumimoji="0" lang="en-A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107;p2">
            <a:extLst>
              <a:ext uri="{FF2B5EF4-FFF2-40B4-BE49-F238E27FC236}">
                <a16:creationId xmlns:a16="http://schemas.microsoft.com/office/drawing/2014/main" id="{70BAAE93-10DE-8BCA-F458-70E2B8C0ECD5}"/>
              </a:ext>
            </a:extLst>
          </p:cNvPr>
          <p:cNvSpPr txBox="1"/>
          <p:nvPr/>
        </p:nvSpPr>
        <p:spPr>
          <a:xfrm>
            <a:off x="8916074" y="689674"/>
            <a:ext cx="23424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124;p2">
            <a:extLst>
              <a:ext uri="{FF2B5EF4-FFF2-40B4-BE49-F238E27FC236}">
                <a16:creationId xmlns:a16="http://schemas.microsoft.com/office/drawing/2014/main" id="{320CB735-EC00-DC35-56E9-A9B1B81A3711}"/>
              </a:ext>
            </a:extLst>
          </p:cNvPr>
          <p:cNvSpPr/>
          <p:nvPr/>
        </p:nvSpPr>
        <p:spPr>
          <a:xfrm>
            <a:off x="8712666" y="780735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94;p2">
            <a:extLst>
              <a:ext uri="{FF2B5EF4-FFF2-40B4-BE49-F238E27FC236}">
                <a16:creationId xmlns:a16="http://schemas.microsoft.com/office/drawing/2014/main" id="{486A51D1-3941-4931-30C3-8CF508D502B4}"/>
              </a:ext>
            </a:extLst>
          </p:cNvPr>
          <p:cNvSpPr/>
          <p:nvPr/>
        </p:nvSpPr>
        <p:spPr>
          <a:xfrm>
            <a:off x="11851549" y="543531"/>
            <a:ext cx="167472" cy="116651"/>
          </a:xfrm>
          <a:prstGeom prst="flowChartAlternateProcess">
            <a:avLst/>
          </a:prstGeom>
          <a:solidFill>
            <a:srgbClr val="D2B48C"/>
          </a:solidFill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6</a:t>
            </a:r>
            <a:r>
              <a:rPr kumimoji="0" lang="en-A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 </a:t>
            </a:r>
            <a:endParaRPr kumimoji="0" lang="en-A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107;p2">
            <a:extLst>
              <a:ext uri="{FF2B5EF4-FFF2-40B4-BE49-F238E27FC236}">
                <a16:creationId xmlns:a16="http://schemas.microsoft.com/office/drawing/2014/main" id="{B329FE27-54E6-EC5D-2639-737A3305FDD2}"/>
              </a:ext>
            </a:extLst>
          </p:cNvPr>
          <p:cNvSpPr txBox="1"/>
          <p:nvPr/>
        </p:nvSpPr>
        <p:spPr>
          <a:xfrm>
            <a:off x="8888829" y="1069129"/>
            <a:ext cx="209540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124;p2">
            <a:extLst>
              <a:ext uri="{FF2B5EF4-FFF2-40B4-BE49-F238E27FC236}">
                <a16:creationId xmlns:a16="http://schemas.microsoft.com/office/drawing/2014/main" id="{BAB6193D-95DF-4D72-7F8E-6B6436FB105E}"/>
              </a:ext>
            </a:extLst>
          </p:cNvPr>
          <p:cNvSpPr/>
          <p:nvPr/>
        </p:nvSpPr>
        <p:spPr>
          <a:xfrm>
            <a:off x="8712190" y="1178594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07;p2">
            <a:extLst>
              <a:ext uri="{FF2B5EF4-FFF2-40B4-BE49-F238E27FC236}">
                <a16:creationId xmlns:a16="http://schemas.microsoft.com/office/drawing/2014/main" id="{768F478E-26D9-3F86-4720-5DAE284FB5A7}"/>
              </a:ext>
            </a:extLst>
          </p:cNvPr>
          <p:cNvSpPr txBox="1"/>
          <p:nvPr/>
        </p:nvSpPr>
        <p:spPr>
          <a:xfrm>
            <a:off x="8892639" y="1463308"/>
            <a:ext cx="255282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24;p2">
            <a:extLst>
              <a:ext uri="{FF2B5EF4-FFF2-40B4-BE49-F238E27FC236}">
                <a16:creationId xmlns:a16="http://schemas.microsoft.com/office/drawing/2014/main" id="{5462599C-E4CB-800E-4901-B856FA06770D}"/>
              </a:ext>
            </a:extLst>
          </p:cNvPr>
          <p:cNvSpPr/>
          <p:nvPr/>
        </p:nvSpPr>
        <p:spPr>
          <a:xfrm>
            <a:off x="8712190" y="1568498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07;p2">
            <a:extLst>
              <a:ext uri="{FF2B5EF4-FFF2-40B4-BE49-F238E27FC236}">
                <a16:creationId xmlns:a16="http://schemas.microsoft.com/office/drawing/2014/main" id="{5CF0A5CC-A54C-218F-FFFC-592E1BD0CBD5}"/>
              </a:ext>
            </a:extLst>
          </p:cNvPr>
          <p:cNvSpPr txBox="1"/>
          <p:nvPr/>
        </p:nvSpPr>
        <p:spPr>
          <a:xfrm>
            <a:off x="8875494" y="1877698"/>
            <a:ext cx="320547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4;p2">
            <a:extLst>
              <a:ext uri="{FF2B5EF4-FFF2-40B4-BE49-F238E27FC236}">
                <a16:creationId xmlns:a16="http://schemas.microsoft.com/office/drawing/2014/main" id="{5A4DCDC1-EA0E-00CF-F91E-30671DBF85A3}"/>
              </a:ext>
            </a:extLst>
          </p:cNvPr>
          <p:cNvSpPr/>
          <p:nvPr/>
        </p:nvSpPr>
        <p:spPr>
          <a:xfrm>
            <a:off x="8712190" y="2001133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107;p2">
            <a:extLst>
              <a:ext uri="{FF2B5EF4-FFF2-40B4-BE49-F238E27FC236}">
                <a16:creationId xmlns:a16="http://schemas.microsoft.com/office/drawing/2014/main" id="{5900FC56-FAD4-2805-C5AF-BFC668B9A0B1}"/>
              </a:ext>
            </a:extLst>
          </p:cNvPr>
          <p:cNvSpPr txBox="1"/>
          <p:nvPr/>
        </p:nvSpPr>
        <p:spPr>
          <a:xfrm>
            <a:off x="8892639" y="2327664"/>
            <a:ext cx="23424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124;p2">
            <a:extLst>
              <a:ext uri="{FF2B5EF4-FFF2-40B4-BE49-F238E27FC236}">
                <a16:creationId xmlns:a16="http://schemas.microsoft.com/office/drawing/2014/main" id="{5E5213EE-600F-479D-DC05-E1B7463FEE83}"/>
              </a:ext>
            </a:extLst>
          </p:cNvPr>
          <p:cNvSpPr/>
          <p:nvPr/>
        </p:nvSpPr>
        <p:spPr>
          <a:xfrm>
            <a:off x="8712190" y="2430736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107;p2">
            <a:extLst>
              <a:ext uri="{FF2B5EF4-FFF2-40B4-BE49-F238E27FC236}">
                <a16:creationId xmlns:a16="http://schemas.microsoft.com/office/drawing/2014/main" id="{F85AEADA-3088-0A2E-0B78-A6FD6EABD60D}"/>
              </a:ext>
            </a:extLst>
          </p:cNvPr>
          <p:cNvSpPr txBox="1"/>
          <p:nvPr/>
        </p:nvSpPr>
        <p:spPr>
          <a:xfrm>
            <a:off x="8892639" y="2790820"/>
            <a:ext cx="325554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124;p2">
            <a:extLst>
              <a:ext uri="{FF2B5EF4-FFF2-40B4-BE49-F238E27FC236}">
                <a16:creationId xmlns:a16="http://schemas.microsoft.com/office/drawing/2014/main" id="{6F709259-8AF9-5D09-A0A7-724DD2EC0ED6}"/>
              </a:ext>
            </a:extLst>
          </p:cNvPr>
          <p:cNvSpPr/>
          <p:nvPr/>
        </p:nvSpPr>
        <p:spPr>
          <a:xfrm>
            <a:off x="8718763" y="2921605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107;p2">
            <a:extLst>
              <a:ext uri="{FF2B5EF4-FFF2-40B4-BE49-F238E27FC236}">
                <a16:creationId xmlns:a16="http://schemas.microsoft.com/office/drawing/2014/main" id="{92886D06-6C06-36C3-11DE-59AAB139A25B}"/>
              </a:ext>
            </a:extLst>
          </p:cNvPr>
          <p:cNvSpPr txBox="1"/>
          <p:nvPr/>
        </p:nvSpPr>
        <p:spPr>
          <a:xfrm>
            <a:off x="8897251" y="3218807"/>
            <a:ext cx="23424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124;p2">
            <a:extLst>
              <a:ext uri="{FF2B5EF4-FFF2-40B4-BE49-F238E27FC236}">
                <a16:creationId xmlns:a16="http://schemas.microsoft.com/office/drawing/2014/main" id="{644D3E9F-50B8-D4A1-CFA0-5959D098E7E8}"/>
              </a:ext>
            </a:extLst>
          </p:cNvPr>
          <p:cNvSpPr/>
          <p:nvPr/>
        </p:nvSpPr>
        <p:spPr>
          <a:xfrm>
            <a:off x="8712190" y="3330311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107;p2">
            <a:extLst>
              <a:ext uri="{FF2B5EF4-FFF2-40B4-BE49-F238E27FC236}">
                <a16:creationId xmlns:a16="http://schemas.microsoft.com/office/drawing/2014/main" id="{EAEFD920-46F0-1C8A-32E5-F75A3BF197AE}"/>
              </a:ext>
            </a:extLst>
          </p:cNvPr>
          <p:cNvSpPr txBox="1"/>
          <p:nvPr/>
        </p:nvSpPr>
        <p:spPr>
          <a:xfrm>
            <a:off x="8897251" y="3648894"/>
            <a:ext cx="23424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124;p2">
            <a:extLst>
              <a:ext uri="{FF2B5EF4-FFF2-40B4-BE49-F238E27FC236}">
                <a16:creationId xmlns:a16="http://schemas.microsoft.com/office/drawing/2014/main" id="{EA96085A-5C3C-7504-4ABF-A439E88D1883}"/>
              </a:ext>
            </a:extLst>
          </p:cNvPr>
          <p:cNvSpPr/>
          <p:nvPr/>
        </p:nvSpPr>
        <p:spPr>
          <a:xfrm>
            <a:off x="8712190" y="3753084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07;p2">
            <a:extLst>
              <a:ext uri="{FF2B5EF4-FFF2-40B4-BE49-F238E27FC236}">
                <a16:creationId xmlns:a16="http://schemas.microsoft.com/office/drawing/2014/main" id="{90A540DA-3964-6B3F-5244-17DFFD5D49B0}"/>
              </a:ext>
            </a:extLst>
          </p:cNvPr>
          <p:cNvSpPr txBox="1"/>
          <p:nvPr/>
        </p:nvSpPr>
        <p:spPr>
          <a:xfrm>
            <a:off x="8907817" y="4058590"/>
            <a:ext cx="262533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4;p2">
            <a:extLst>
              <a:ext uri="{FF2B5EF4-FFF2-40B4-BE49-F238E27FC236}">
                <a16:creationId xmlns:a16="http://schemas.microsoft.com/office/drawing/2014/main" id="{31760507-A5BD-B632-CA8B-074D375DBADE}"/>
              </a:ext>
            </a:extLst>
          </p:cNvPr>
          <p:cNvSpPr/>
          <p:nvPr/>
        </p:nvSpPr>
        <p:spPr>
          <a:xfrm>
            <a:off x="8718763" y="4199509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07;p2">
            <a:extLst>
              <a:ext uri="{FF2B5EF4-FFF2-40B4-BE49-F238E27FC236}">
                <a16:creationId xmlns:a16="http://schemas.microsoft.com/office/drawing/2014/main" id="{D551EED2-F12B-0711-AE06-D195CF648422}"/>
              </a:ext>
            </a:extLst>
          </p:cNvPr>
          <p:cNvSpPr txBox="1"/>
          <p:nvPr/>
        </p:nvSpPr>
        <p:spPr>
          <a:xfrm>
            <a:off x="8892639" y="4510846"/>
            <a:ext cx="23424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24;p2">
            <a:extLst>
              <a:ext uri="{FF2B5EF4-FFF2-40B4-BE49-F238E27FC236}">
                <a16:creationId xmlns:a16="http://schemas.microsoft.com/office/drawing/2014/main" id="{A549FF4F-B240-87BB-DF1A-60AE66C1BEC8}"/>
              </a:ext>
            </a:extLst>
          </p:cNvPr>
          <p:cNvSpPr/>
          <p:nvPr/>
        </p:nvSpPr>
        <p:spPr>
          <a:xfrm>
            <a:off x="8712190" y="4635300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11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07;p2">
            <a:extLst>
              <a:ext uri="{FF2B5EF4-FFF2-40B4-BE49-F238E27FC236}">
                <a16:creationId xmlns:a16="http://schemas.microsoft.com/office/drawing/2014/main" id="{1AFA1EA1-83A5-5459-7684-972B474DE9EF}"/>
              </a:ext>
            </a:extLst>
          </p:cNvPr>
          <p:cNvSpPr txBox="1"/>
          <p:nvPr/>
        </p:nvSpPr>
        <p:spPr>
          <a:xfrm>
            <a:off x="8887117" y="4941476"/>
            <a:ext cx="23424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24;p2">
            <a:extLst>
              <a:ext uri="{FF2B5EF4-FFF2-40B4-BE49-F238E27FC236}">
                <a16:creationId xmlns:a16="http://schemas.microsoft.com/office/drawing/2014/main" id="{D1C0B387-758F-A838-9EAB-A89AE13F58BA}"/>
              </a:ext>
            </a:extLst>
          </p:cNvPr>
          <p:cNvSpPr/>
          <p:nvPr/>
        </p:nvSpPr>
        <p:spPr>
          <a:xfrm>
            <a:off x="8712190" y="5057242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12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07;p2">
            <a:extLst>
              <a:ext uri="{FF2B5EF4-FFF2-40B4-BE49-F238E27FC236}">
                <a16:creationId xmlns:a16="http://schemas.microsoft.com/office/drawing/2014/main" id="{F03A529C-7A65-0A2F-2A1A-593FB8D63977}"/>
              </a:ext>
            </a:extLst>
          </p:cNvPr>
          <p:cNvSpPr txBox="1"/>
          <p:nvPr/>
        </p:nvSpPr>
        <p:spPr>
          <a:xfrm>
            <a:off x="8897251" y="5348882"/>
            <a:ext cx="23424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24;p2">
            <a:extLst>
              <a:ext uri="{FF2B5EF4-FFF2-40B4-BE49-F238E27FC236}">
                <a16:creationId xmlns:a16="http://schemas.microsoft.com/office/drawing/2014/main" id="{226B9E34-0348-B460-80D4-66EDDCB8FC15}"/>
              </a:ext>
            </a:extLst>
          </p:cNvPr>
          <p:cNvSpPr/>
          <p:nvPr/>
        </p:nvSpPr>
        <p:spPr>
          <a:xfrm>
            <a:off x="8712190" y="5455634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13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07;p2">
            <a:extLst>
              <a:ext uri="{FF2B5EF4-FFF2-40B4-BE49-F238E27FC236}">
                <a16:creationId xmlns:a16="http://schemas.microsoft.com/office/drawing/2014/main" id="{1FEA0FAB-78EC-FE4D-F0FA-2C3DABE31CB6}"/>
              </a:ext>
            </a:extLst>
          </p:cNvPr>
          <p:cNvSpPr txBox="1"/>
          <p:nvPr/>
        </p:nvSpPr>
        <p:spPr>
          <a:xfrm>
            <a:off x="8866170" y="5745324"/>
            <a:ext cx="291053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24;p2">
            <a:extLst>
              <a:ext uri="{FF2B5EF4-FFF2-40B4-BE49-F238E27FC236}">
                <a16:creationId xmlns:a16="http://schemas.microsoft.com/office/drawing/2014/main" id="{A38770BA-5498-65C6-7E79-3FDF5970AF51}"/>
              </a:ext>
            </a:extLst>
          </p:cNvPr>
          <p:cNvSpPr/>
          <p:nvPr/>
        </p:nvSpPr>
        <p:spPr>
          <a:xfrm>
            <a:off x="8712190" y="5850507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14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07;p2">
            <a:extLst>
              <a:ext uri="{FF2B5EF4-FFF2-40B4-BE49-F238E27FC236}">
                <a16:creationId xmlns:a16="http://schemas.microsoft.com/office/drawing/2014/main" id="{4B280E83-644C-612B-4D15-B5AC427CF8CC}"/>
              </a:ext>
            </a:extLst>
          </p:cNvPr>
          <p:cNvSpPr txBox="1"/>
          <p:nvPr/>
        </p:nvSpPr>
        <p:spPr>
          <a:xfrm>
            <a:off x="8916074" y="6190035"/>
            <a:ext cx="23424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Name of the E&amp;I 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ini</a:t>
            </a:r>
            <a:r>
              <a:rPr lang="pl-PL" sz="1100" b="1" kern="0" dirty="0">
                <a:solidFill>
                  <a:srgbClr val="000000"/>
                </a:solidFill>
                <a:cs typeface="Arial"/>
                <a:sym typeface="Arial"/>
              </a:rPr>
              <a:t>t</a:t>
            </a:r>
            <a:r>
              <a:rPr lang="en-US" sz="1100" b="1" kern="0" dirty="0" err="1">
                <a:solidFill>
                  <a:srgbClr val="000000"/>
                </a:solidFill>
                <a:cs typeface="Arial"/>
                <a:sym typeface="Arial"/>
              </a:rPr>
              <a:t>iative</a:t>
            </a:r>
            <a:endParaRPr lang="en-AU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24;p2">
            <a:extLst>
              <a:ext uri="{FF2B5EF4-FFF2-40B4-BE49-F238E27FC236}">
                <a16:creationId xmlns:a16="http://schemas.microsoft.com/office/drawing/2014/main" id="{426C3CC3-A9FA-E714-CE7C-A4CFA889353C}"/>
              </a:ext>
            </a:extLst>
          </p:cNvPr>
          <p:cNvSpPr/>
          <p:nvPr/>
        </p:nvSpPr>
        <p:spPr>
          <a:xfrm>
            <a:off x="8714953" y="6279748"/>
            <a:ext cx="251926" cy="187259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94;p2">
            <a:extLst>
              <a:ext uri="{FF2B5EF4-FFF2-40B4-BE49-F238E27FC236}">
                <a16:creationId xmlns:a16="http://schemas.microsoft.com/office/drawing/2014/main" id="{9B599E30-4C6B-9F2B-4BB0-48985FE04D38}"/>
              </a:ext>
            </a:extLst>
          </p:cNvPr>
          <p:cNvSpPr/>
          <p:nvPr/>
        </p:nvSpPr>
        <p:spPr>
          <a:xfrm>
            <a:off x="10639286" y="536853"/>
            <a:ext cx="167472" cy="116651"/>
          </a:xfrm>
          <a:prstGeom prst="flowChartAlternateProcess">
            <a:avLst/>
          </a:prstGeom>
          <a:solidFill>
            <a:schemeClr val="accent6"/>
          </a:solidFill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4</a:t>
            </a:r>
            <a:r>
              <a:rPr kumimoji="0" lang="en-A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 </a:t>
            </a:r>
            <a:endParaRPr kumimoji="0" lang="en-A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8ED893-5993-1C4D-B0C3-9482326AD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163" y="1368575"/>
            <a:ext cx="6032053" cy="5205032"/>
          </a:xfrm>
          <a:prstGeom prst="rect">
            <a:avLst/>
          </a:prstGeom>
        </p:spPr>
      </p:pic>
      <p:sp>
        <p:nvSpPr>
          <p:cNvPr id="33" name="Google Shape;94;p2">
            <a:extLst>
              <a:ext uri="{FF2B5EF4-FFF2-40B4-BE49-F238E27FC236}">
                <a16:creationId xmlns:a16="http://schemas.microsoft.com/office/drawing/2014/main" id="{EF14C8F0-3D81-0607-9BE0-3BF53241BDA3}"/>
              </a:ext>
            </a:extLst>
          </p:cNvPr>
          <p:cNvSpPr/>
          <p:nvPr/>
        </p:nvSpPr>
        <p:spPr>
          <a:xfrm>
            <a:off x="11473350" y="541712"/>
            <a:ext cx="167472" cy="116651"/>
          </a:xfrm>
          <a:prstGeom prst="flowChartAlternateProcess">
            <a:avLst/>
          </a:prstGeom>
          <a:solidFill>
            <a:srgbClr val="00B050"/>
          </a:solidFill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75315">
                <a:alpha val="49803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3</a:t>
            </a:r>
            <a:r>
              <a:rPr kumimoji="0" lang="en-A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Georgia"/>
              </a:rPr>
              <a:t> </a:t>
            </a:r>
            <a:endParaRPr kumimoji="0" lang="en-A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124;p2">
            <a:extLst>
              <a:ext uri="{FF2B5EF4-FFF2-40B4-BE49-F238E27FC236}">
                <a16:creationId xmlns:a16="http://schemas.microsoft.com/office/drawing/2014/main" id="{D0B1BC5A-B8CA-7596-84D3-349C01573119}"/>
              </a:ext>
            </a:extLst>
          </p:cNvPr>
          <p:cNvSpPr/>
          <p:nvPr/>
        </p:nvSpPr>
        <p:spPr>
          <a:xfrm>
            <a:off x="4591979" y="1634274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124;p2">
            <a:extLst>
              <a:ext uri="{FF2B5EF4-FFF2-40B4-BE49-F238E27FC236}">
                <a16:creationId xmlns:a16="http://schemas.microsoft.com/office/drawing/2014/main" id="{471635CE-A3D8-87B1-17EA-809B8AD817B3}"/>
              </a:ext>
            </a:extLst>
          </p:cNvPr>
          <p:cNvSpPr/>
          <p:nvPr/>
        </p:nvSpPr>
        <p:spPr>
          <a:xfrm>
            <a:off x="7837933" y="4023225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124;p2">
            <a:extLst>
              <a:ext uri="{FF2B5EF4-FFF2-40B4-BE49-F238E27FC236}">
                <a16:creationId xmlns:a16="http://schemas.microsoft.com/office/drawing/2014/main" id="{70585F50-A4D8-A7FE-9294-5AE331C7E070}"/>
              </a:ext>
            </a:extLst>
          </p:cNvPr>
          <p:cNvSpPr/>
          <p:nvPr/>
        </p:nvSpPr>
        <p:spPr>
          <a:xfrm>
            <a:off x="6763342" y="4241392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124;p2">
            <a:extLst>
              <a:ext uri="{FF2B5EF4-FFF2-40B4-BE49-F238E27FC236}">
                <a16:creationId xmlns:a16="http://schemas.microsoft.com/office/drawing/2014/main" id="{A387062A-FC8C-F373-D09D-4E0D1EF75487}"/>
              </a:ext>
            </a:extLst>
          </p:cNvPr>
          <p:cNvSpPr/>
          <p:nvPr/>
        </p:nvSpPr>
        <p:spPr>
          <a:xfrm>
            <a:off x="6255159" y="4071709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124;p2">
            <a:extLst>
              <a:ext uri="{FF2B5EF4-FFF2-40B4-BE49-F238E27FC236}">
                <a16:creationId xmlns:a16="http://schemas.microsoft.com/office/drawing/2014/main" id="{5E353F4C-9D94-4B39-DDBE-120FB7CD3A66}"/>
              </a:ext>
            </a:extLst>
          </p:cNvPr>
          <p:cNvSpPr/>
          <p:nvPr/>
        </p:nvSpPr>
        <p:spPr>
          <a:xfrm>
            <a:off x="6436655" y="3285692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521" name="Google Shape;124;p2">
            <a:extLst>
              <a:ext uri="{FF2B5EF4-FFF2-40B4-BE49-F238E27FC236}">
                <a16:creationId xmlns:a16="http://schemas.microsoft.com/office/drawing/2014/main" id="{784A62D3-2889-0B7E-34D9-8EB8CB597342}"/>
              </a:ext>
            </a:extLst>
          </p:cNvPr>
          <p:cNvSpPr/>
          <p:nvPr/>
        </p:nvSpPr>
        <p:spPr>
          <a:xfrm>
            <a:off x="6900985" y="2507900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124;p2">
            <a:extLst>
              <a:ext uri="{FF2B5EF4-FFF2-40B4-BE49-F238E27FC236}">
                <a16:creationId xmlns:a16="http://schemas.microsoft.com/office/drawing/2014/main" id="{9B537777-FD66-76E8-A7B8-4AF1E86CBD2B}"/>
              </a:ext>
            </a:extLst>
          </p:cNvPr>
          <p:cNvSpPr/>
          <p:nvPr/>
        </p:nvSpPr>
        <p:spPr>
          <a:xfrm>
            <a:off x="5448447" y="2919086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124;p2">
            <a:extLst>
              <a:ext uri="{FF2B5EF4-FFF2-40B4-BE49-F238E27FC236}">
                <a16:creationId xmlns:a16="http://schemas.microsoft.com/office/drawing/2014/main" id="{21C2345F-09AA-3B53-72D8-F8F02A7D6E12}"/>
              </a:ext>
            </a:extLst>
          </p:cNvPr>
          <p:cNvSpPr/>
          <p:nvPr/>
        </p:nvSpPr>
        <p:spPr>
          <a:xfrm>
            <a:off x="5857330" y="5111783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124;p2">
            <a:extLst>
              <a:ext uri="{FF2B5EF4-FFF2-40B4-BE49-F238E27FC236}">
                <a16:creationId xmlns:a16="http://schemas.microsoft.com/office/drawing/2014/main" id="{0D1C9A9C-AFCE-88DB-D8F1-9DBFE0A4D9DE}"/>
              </a:ext>
            </a:extLst>
          </p:cNvPr>
          <p:cNvSpPr/>
          <p:nvPr/>
        </p:nvSpPr>
        <p:spPr>
          <a:xfrm>
            <a:off x="5016359" y="5003780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124;p2">
            <a:extLst>
              <a:ext uri="{FF2B5EF4-FFF2-40B4-BE49-F238E27FC236}">
                <a16:creationId xmlns:a16="http://schemas.microsoft.com/office/drawing/2014/main" id="{8D3AD0E3-D14F-7020-A910-1EECBDECA163}"/>
              </a:ext>
            </a:extLst>
          </p:cNvPr>
          <p:cNvSpPr/>
          <p:nvPr/>
        </p:nvSpPr>
        <p:spPr>
          <a:xfrm>
            <a:off x="7086049" y="5273200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124;p2">
            <a:extLst>
              <a:ext uri="{FF2B5EF4-FFF2-40B4-BE49-F238E27FC236}">
                <a16:creationId xmlns:a16="http://schemas.microsoft.com/office/drawing/2014/main" id="{A1256673-0F31-4FEA-9C5B-8D4B746FBFB7}"/>
              </a:ext>
            </a:extLst>
          </p:cNvPr>
          <p:cNvSpPr/>
          <p:nvPr/>
        </p:nvSpPr>
        <p:spPr>
          <a:xfrm>
            <a:off x="5276358" y="3944948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11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124;p2">
            <a:extLst>
              <a:ext uri="{FF2B5EF4-FFF2-40B4-BE49-F238E27FC236}">
                <a16:creationId xmlns:a16="http://schemas.microsoft.com/office/drawing/2014/main" id="{C38CA2CB-BC39-4A8E-D10F-3A25D576CFCC}"/>
              </a:ext>
            </a:extLst>
          </p:cNvPr>
          <p:cNvSpPr/>
          <p:nvPr/>
        </p:nvSpPr>
        <p:spPr>
          <a:xfrm>
            <a:off x="4479951" y="2444000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12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124;p2">
            <a:extLst>
              <a:ext uri="{FF2B5EF4-FFF2-40B4-BE49-F238E27FC236}">
                <a16:creationId xmlns:a16="http://schemas.microsoft.com/office/drawing/2014/main" id="{65B666A5-1388-BEE0-81CE-E30480576CE5}"/>
              </a:ext>
            </a:extLst>
          </p:cNvPr>
          <p:cNvSpPr/>
          <p:nvPr/>
        </p:nvSpPr>
        <p:spPr>
          <a:xfrm>
            <a:off x="4372595" y="4382609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13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124;p2">
            <a:extLst>
              <a:ext uri="{FF2B5EF4-FFF2-40B4-BE49-F238E27FC236}">
                <a16:creationId xmlns:a16="http://schemas.microsoft.com/office/drawing/2014/main" id="{9676F7AB-B26C-385D-E057-4B45944B722B}"/>
              </a:ext>
            </a:extLst>
          </p:cNvPr>
          <p:cNvSpPr/>
          <p:nvPr/>
        </p:nvSpPr>
        <p:spPr>
          <a:xfrm>
            <a:off x="7173158" y="3540603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14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124;p2">
            <a:extLst>
              <a:ext uri="{FF2B5EF4-FFF2-40B4-BE49-F238E27FC236}">
                <a16:creationId xmlns:a16="http://schemas.microsoft.com/office/drawing/2014/main" id="{D23DAAC9-55F9-2A82-5C59-34DF84302C82}"/>
              </a:ext>
            </a:extLst>
          </p:cNvPr>
          <p:cNvSpPr/>
          <p:nvPr/>
        </p:nvSpPr>
        <p:spPr>
          <a:xfrm>
            <a:off x="3846003" y="2818673"/>
            <a:ext cx="171933" cy="127800"/>
          </a:xfrm>
          <a:prstGeom prst="flowChartConnector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89C7463-273D-2F11-65F4-70A3FC235A79}"/>
              </a:ext>
            </a:extLst>
          </p:cNvPr>
          <p:cNvSpPr txBox="1"/>
          <p:nvPr/>
        </p:nvSpPr>
        <p:spPr>
          <a:xfrm>
            <a:off x="8936455" y="492973"/>
            <a:ext cx="15953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r>
              <a:rPr lang="pl-PL" sz="800" dirty="0"/>
              <a:t>, </a:t>
            </a:r>
            <a:r>
              <a:rPr lang="pl-PL" sz="800" dirty="0" err="1"/>
              <a:t>e.g</a:t>
            </a:r>
            <a:r>
              <a:rPr lang="pl-PL" sz="800" dirty="0"/>
              <a:t>. 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C8A0A92-0B7A-042A-469F-C6A316F7A22C}"/>
              </a:ext>
            </a:extLst>
          </p:cNvPr>
          <p:cNvSpPr txBox="1"/>
          <p:nvPr/>
        </p:nvSpPr>
        <p:spPr>
          <a:xfrm>
            <a:off x="8936455" y="884310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2436ED16-E89B-C150-A5B0-A769D49C8933}"/>
              </a:ext>
            </a:extLst>
          </p:cNvPr>
          <p:cNvSpPr txBox="1"/>
          <p:nvPr/>
        </p:nvSpPr>
        <p:spPr>
          <a:xfrm>
            <a:off x="8891050" y="2043015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F084947-D9B5-3585-EBD3-02537147126F}"/>
              </a:ext>
            </a:extLst>
          </p:cNvPr>
          <p:cNvSpPr txBox="1"/>
          <p:nvPr/>
        </p:nvSpPr>
        <p:spPr>
          <a:xfrm>
            <a:off x="8897251" y="1234414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2E01BDD-70BA-C6DF-6959-7B5328929FC2}"/>
              </a:ext>
            </a:extLst>
          </p:cNvPr>
          <p:cNvSpPr txBox="1"/>
          <p:nvPr/>
        </p:nvSpPr>
        <p:spPr>
          <a:xfrm>
            <a:off x="8897251" y="1631537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2D024B55-42E8-2E33-9269-FEE871D6A91C}"/>
              </a:ext>
            </a:extLst>
          </p:cNvPr>
          <p:cNvSpPr txBox="1"/>
          <p:nvPr/>
        </p:nvSpPr>
        <p:spPr>
          <a:xfrm>
            <a:off x="8905963" y="3379540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  <p:sp>
        <p:nvSpPr>
          <p:cNvPr id="79" name="pole tekstowe 78">
            <a:extLst>
              <a:ext uri="{FF2B5EF4-FFF2-40B4-BE49-F238E27FC236}">
                <a16:creationId xmlns:a16="http://schemas.microsoft.com/office/drawing/2014/main" id="{D931B50F-D75F-E8CC-4D26-34834B9172C1}"/>
              </a:ext>
            </a:extLst>
          </p:cNvPr>
          <p:cNvSpPr txBox="1"/>
          <p:nvPr/>
        </p:nvSpPr>
        <p:spPr>
          <a:xfrm>
            <a:off x="8897251" y="2494526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  <p:sp>
        <p:nvSpPr>
          <p:cNvPr id="88" name="pole tekstowe 87">
            <a:extLst>
              <a:ext uri="{FF2B5EF4-FFF2-40B4-BE49-F238E27FC236}">
                <a16:creationId xmlns:a16="http://schemas.microsoft.com/office/drawing/2014/main" id="{B398DA30-5A26-8670-30E4-C442D8F8E1CD}"/>
              </a:ext>
            </a:extLst>
          </p:cNvPr>
          <p:cNvSpPr txBox="1"/>
          <p:nvPr/>
        </p:nvSpPr>
        <p:spPr>
          <a:xfrm>
            <a:off x="8916074" y="2967483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  <p:sp>
        <p:nvSpPr>
          <p:cNvPr id="117" name="pole tekstowe 116">
            <a:extLst>
              <a:ext uri="{FF2B5EF4-FFF2-40B4-BE49-F238E27FC236}">
                <a16:creationId xmlns:a16="http://schemas.microsoft.com/office/drawing/2014/main" id="{56870F2F-6801-090D-18A5-34D9FEEDB3CE}"/>
              </a:ext>
            </a:extLst>
          </p:cNvPr>
          <p:cNvSpPr txBox="1"/>
          <p:nvPr/>
        </p:nvSpPr>
        <p:spPr>
          <a:xfrm>
            <a:off x="8897251" y="3832594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  <p:sp>
        <p:nvSpPr>
          <p:cNvPr id="119" name="pole tekstowe 118">
            <a:extLst>
              <a:ext uri="{FF2B5EF4-FFF2-40B4-BE49-F238E27FC236}">
                <a16:creationId xmlns:a16="http://schemas.microsoft.com/office/drawing/2014/main" id="{697B6122-A610-5F27-1F08-4AC9A51DFA82}"/>
              </a:ext>
            </a:extLst>
          </p:cNvPr>
          <p:cNvSpPr txBox="1"/>
          <p:nvPr/>
        </p:nvSpPr>
        <p:spPr>
          <a:xfrm>
            <a:off x="8916074" y="4263352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  <p:sp>
        <p:nvSpPr>
          <p:cNvPr id="127" name="pole tekstowe 126">
            <a:extLst>
              <a:ext uri="{FF2B5EF4-FFF2-40B4-BE49-F238E27FC236}">
                <a16:creationId xmlns:a16="http://schemas.microsoft.com/office/drawing/2014/main" id="{5D27F26F-F90B-42DC-0EB8-B60A754EE47A}"/>
              </a:ext>
            </a:extLst>
          </p:cNvPr>
          <p:cNvSpPr txBox="1"/>
          <p:nvPr/>
        </p:nvSpPr>
        <p:spPr>
          <a:xfrm>
            <a:off x="8897251" y="4683725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  <p:sp>
        <p:nvSpPr>
          <p:cNvPr id="518" name="pole tekstowe 517">
            <a:extLst>
              <a:ext uri="{FF2B5EF4-FFF2-40B4-BE49-F238E27FC236}">
                <a16:creationId xmlns:a16="http://schemas.microsoft.com/office/drawing/2014/main" id="{1A4F317D-62F1-73F1-1259-4F4C4867C894}"/>
              </a:ext>
            </a:extLst>
          </p:cNvPr>
          <p:cNvSpPr txBox="1"/>
          <p:nvPr/>
        </p:nvSpPr>
        <p:spPr>
          <a:xfrm>
            <a:off x="8907817" y="5118036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  <p:sp>
        <p:nvSpPr>
          <p:cNvPr id="531" name="pole tekstowe 530">
            <a:extLst>
              <a:ext uri="{FF2B5EF4-FFF2-40B4-BE49-F238E27FC236}">
                <a16:creationId xmlns:a16="http://schemas.microsoft.com/office/drawing/2014/main" id="{25CB6F92-A76A-E387-AC7F-FDA3864987D4}"/>
              </a:ext>
            </a:extLst>
          </p:cNvPr>
          <p:cNvSpPr txBox="1"/>
          <p:nvPr/>
        </p:nvSpPr>
        <p:spPr>
          <a:xfrm>
            <a:off x="8897251" y="5523173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  <p:sp>
        <p:nvSpPr>
          <p:cNvPr id="532" name="pole tekstowe 531">
            <a:extLst>
              <a:ext uri="{FF2B5EF4-FFF2-40B4-BE49-F238E27FC236}">
                <a16:creationId xmlns:a16="http://schemas.microsoft.com/office/drawing/2014/main" id="{01803CB1-80F0-8750-1693-7327F489B348}"/>
              </a:ext>
            </a:extLst>
          </p:cNvPr>
          <p:cNvSpPr txBox="1"/>
          <p:nvPr/>
        </p:nvSpPr>
        <p:spPr>
          <a:xfrm>
            <a:off x="8897251" y="5937745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  <p:sp>
        <p:nvSpPr>
          <p:cNvPr id="533" name="pole tekstowe 532">
            <a:extLst>
              <a:ext uri="{FF2B5EF4-FFF2-40B4-BE49-F238E27FC236}">
                <a16:creationId xmlns:a16="http://schemas.microsoft.com/office/drawing/2014/main" id="{FF3708C1-71CA-C4A9-2C53-BA655EFA1378}"/>
              </a:ext>
            </a:extLst>
          </p:cNvPr>
          <p:cNvSpPr txBox="1"/>
          <p:nvPr/>
        </p:nvSpPr>
        <p:spPr>
          <a:xfrm>
            <a:off x="8916074" y="6378750"/>
            <a:ext cx="13356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RLR &amp; RDP </a:t>
            </a:r>
            <a:r>
              <a:rPr lang="pl-PL" sz="800" dirty="0" err="1"/>
              <a:t>identification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0734495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404</Words>
  <Application>Microsoft Office PowerPoint</Application>
  <PresentationFormat>Panoramiczny</PresentationFormat>
  <Paragraphs>112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10" baseType="lpstr">
      <vt:lpstr>Aptos</vt:lpstr>
      <vt:lpstr>Arial</vt:lpstr>
      <vt:lpstr>Calibri</vt:lpstr>
      <vt:lpstr>Georgia</vt:lpstr>
      <vt:lpstr>Play</vt:lpstr>
      <vt:lpstr>Plus Jakarta Sans</vt:lpstr>
      <vt:lpstr>Plus Jakarta Sans Medium</vt:lpstr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Juliana Carina Bagetti</dc:creator>
  <cp:lastModifiedBy>Katarzyna Żmija</cp:lastModifiedBy>
  <cp:revision>15</cp:revision>
  <cp:lastPrinted>2025-07-30T09:10:52Z</cp:lastPrinted>
  <dcterms:created xsi:type="dcterms:W3CDTF">2025-03-21T10:19:14Z</dcterms:created>
  <dcterms:modified xsi:type="dcterms:W3CDTF">2025-07-30T13:26:15Z</dcterms:modified>
</cp:coreProperties>
</file>